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8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7" r:id="rId11"/>
    <p:sldId id="282" r:id="rId12"/>
    <p:sldId id="283" r:id="rId13"/>
    <p:sldId id="284" r:id="rId14"/>
    <p:sldId id="28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651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web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ebp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199"/>
            <a:ext cx="9144000" cy="6527800"/>
            <a:chOff x="0" y="330199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199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1519555" y="2582614"/>
              <a:ext cx="610489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CP CE1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lis l’heure sur une horloge.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61BB0A-C3A6-B0EB-39C6-FCA282FD53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914D32-1D3B-D60F-B330-38EC23E66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550C226-6600-2B91-76B6-A7C5A49A05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0064956-D34F-2767-88C5-5DD89F06DE6B}"/>
              </a:ext>
            </a:extLst>
          </p:cNvPr>
          <p:cNvGrpSpPr/>
          <p:nvPr/>
        </p:nvGrpSpPr>
        <p:grpSpPr>
          <a:xfrm>
            <a:off x="0" y="330199"/>
            <a:ext cx="9144000" cy="6527800"/>
            <a:chOff x="0" y="330199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596AF59-3D63-8086-C1C3-CA6076562314}"/>
                </a:ext>
              </a:extLst>
            </p:cNvPr>
            <p:cNvSpPr/>
            <p:nvPr/>
          </p:nvSpPr>
          <p:spPr>
            <a:xfrm>
              <a:off x="0" y="330199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59FFC312-ECDB-2162-FCAE-1CB5CC0F7812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uniquement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lis l’heure sur une horloge (les ½ h)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D4D0FC9-EE2F-EEDE-B73B-48995EA789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24807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 et la demi-heure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97" y="1257423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>
            <a:cxnSpLocks/>
          </p:cNvCxnSpPr>
          <p:nvPr/>
        </p:nvCxnSpPr>
        <p:spPr>
          <a:xfrm>
            <a:off x="2656115" y="3686298"/>
            <a:ext cx="0" cy="1990106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>
            <a:off x="2656115" y="3686298"/>
            <a:ext cx="1357745" cy="40277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C1043E12-646A-C13D-5F24-D90E75936DFF}"/>
              </a:ext>
            </a:extLst>
          </p:cNvPr>
          <p:cNvSpPr txBox="1"/>
          <p:nvPr/>
        </p:nvSpPr>
        <p:spPr>
          <a:xfrm>
            <a:off x="5197434" y="930234"/>
            <a:ext cx="37267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La petite aiguille a fait la moitié du chemin entre 3 et 4. Il est donc 3 heures.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C46ACDC-5298-C384-1AB5-A6A46FCF1512}"/>
              </a:ext>
            </a:extLst>
          </p:cNvPr>
          <p:cNvSpPr txBox="1"/>
          <p:nvPr/>
        </p:nvSpPr>
        <p:spPr>
          <a:xfrm>
            <a:off x="5132119" y="4051465"/>
            <a:ext cx="37267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La grande aiguille a fait la moitié de l’horloge (une demi-heure). Cela fait 30 minutes.</a:t>
            </a:r>
          </a:p>
          <a:p>
            <a:r>
              <a:rPr lang="fr-FR" sz="2800" dirty="0">
                <a:solidFill>
                  <a:srgbClr val="0070C0"/>
                </a:solidFill>
              </a:rPr>
              <a:t>Il est donc 3 h 30 min.</a:t>
            </a:r>
          </a:p>
        </p:txBody>
      </p:sp>
    </p:spTree>
    <p:extLst>
      <p:ext uri="{BB962C8B-B14F-4D97-AF65-F5344CB8AC3E}">
        <p14:creationId xmlns:p14="http://schemas.microsoft.com/office/powerpoint/2010/main" val="58967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 et la demi-heure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97" y="1257423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>
            <a:cxnSpLocks/>
          </p:cNvCxnSpPr>
          <p:nvPr/>
        </p:nvCxnSpPr>
        <p:spPr>
          <a:xfrm>
            <a:off x="2656115" y="3686298"/>
            <a:ext cx="0" cy="1990106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 flipV="1">
            <a:off x="2656115" y="2719449"/>
            <a:ext cx="957942" cy="96684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15F2AAB4-02E3-3DF4-FAD0-890F8B5A3642}"/>
              </a:ext>
            </a:extLst>
          </p:cNvPr>
          <p:cNvSpPr txBox="1"/>
          <p:nvPr/>
        </p:nvSpPr>
        <p:spPr>
          <a:xfrm>
            <a:off x="4904508" y="874977"/>
            <a:ext cx="48530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1h30</a:t>
            </a:r>
          </a:p>
          <a:p>
            <a:endParaRPr lang="fr-FR" sz="2800" dirty="0">
              <a:solidFill>
                <a:srgbClr val="C00000"/>
              </a:solidFill>
            </a:endParaRPr>
          </a:p>
          <a:p>
            <a:r>
              <a:rPr lang="fr-FR" sz="2800" dirty="0">
                <a:solidFill>
                  <a:srgbClr val="C00000"/>
                </a:solidFill>
              </a:rPr>
              <a:t>Une heure et trente minutes</a:t>
            </a:r>
          </a:p>
          <a:p>
            <a:endParaRPr lang="fr-FR" sz="2800" dirty="0">
              <a:solidFill>
                <a:srgbClr val="C00000"/>
              </a:solidFill>
            </a:endParaRPr>
          </a:p>
          <a:p>
            <a:r>
              <a:rPr lang="fr-FR" sz="2800" dirty="0">
                <a:solidFill>
                  <a:srgbClr val="C00000"/>
                </a:solidFill>
              </a:rPr>
              <a:t>1 heure et demie</a:t>
            </a:r>
          </a:p>
        </p:txBody>
      </p:sp>
    </p:spTree>
    <p:extLst>
      <p:ext uri="{BB962C8B-B14F-4D97-AF65-F5344CB8AC3E}">
        <p14:creationId xmlns:p14="http://schemas.microsoft.com/office/powerpoint/2010/main" val="246714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 et la demi-heure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97" y="1257423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>
            <a:cxnSpLocks/>
          </p:cNvCxnSpPr>
          <p:nvPr/>
        </p:nvCxnSpPr>
        <p:spPr>
          <a:xfrm>
            <a:off x="2656115" y="3686298"/>
            <a:ext cx="0" cy="1990106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 flipH="1" flipV="1">
            <a:off x="1789216" y="2838203"/>
            <a:ext cx="866899" cy="84809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15F2AAB4-02E3-3DF4-FAD0-890F8B5A3642}"/>
              </a:ext>
            </a:extLst>
          </p:cNvPr>
          <p:cNvSpPr txBox="1"/>
          <p:nvPr/>
        </p:nvSpPr>
        <p:spPr>
          <a:xfrm>
            <a:off x="4904508" y="874977"/>
            <a:ext cx="48530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10h30</a:t>
            </a:r>
          </a:p>
          <a:p>
            <a:endParaRPr lang="fr-FR" sz="2800" dirty="0">
              <a:solidFill>
                <a:srgbClr val="C00000"/>
              </a:solidFill>
            </a:endParaRPr>
          </a:p>
          <a:p>
            <a:r>
              <a:rPr lang="fr-FR" sz="2800" dirty="0">
                <a:solidFill>
                  <a:srgbClr val="C00000"/>
                </a:solidFill>
              </a:rPr>
              <a:t>dix heures et trente minutes</a:t>
            </a:r>
          </a:p>
          <a:p>
            <a:endParaRPr lang="fr-FR" sz="2800" dirty="0">
              <a:solidFill>
                <a:srgbClr val="C00000"/>
              </a:solidFill>
            </a:endParaRPr>
          </a:p>
          <a:p>
            <a:r>
              <a:rPr lang="fr-FR" sz="2800" dirty="0">
                <a:solidFill>
                  <a:srgbClr val="C00000"/>
                </a:solidFill>
              </a:rPr>
              <a:t>10 heures et demie</a:t>
            </a:r>
          </a:p>
        </p:txBody>
      </p:sp>
    </p:spTree>
    <p:extLst>
      <p:ext uri="{BB962C8B-B14F-4D97-AF65-F5344CB8AC3E}">
        <p14:creationId xmlns:p14="http://schemas.microsoft.com/office/powerpoint/2010/main" val="92857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 et la demi-heure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97" y="1257423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>
            <a:cxnSpLocks/>
          </p:cNvCxnSpPr>
          <p:nvPr/>
        </p:nvCxnSpPr>
        <p:spPr>
          <a:xfrm>
            <a:off x="2656115" y="3686298"/>
            <a:ext cx="0" cy="1990106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 flipH="1">
            <a:off x="1710047" y="3686298"/>
            <a:ext cx="946068" cy="972788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15F2AAB4-02E3-3DF4-FAD0-890F8B5A3642}"/>
              </a:ext>
            </a:extLst>
          </p:cNvPr>
          <p:cNvSpPr txBox="1"/>
          <p:nvPr/>
        </p:nvSpPr>
        <p:spPr>
          <a:xfrm>
            <a:off x="4904508" y="874977"/>
            <a:ext cx="48530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7h30</a:t>
            </a:r>
          </a:p>
          <a:p>
            <a:endParaRPr lang="fr-FR" sz="2800" dirty="0">
              <a:solidFill>
                <a:srgbClr val="C00000"/>
              </a:solidFill>
            </a:endParaRPr>
          </a:p>
          <a:p>
            <a:r>
              <a:rPr lang="fr-FR" sz="2800" dirty="0">
                <a:solidFill>
                  <a:srgbClr val="C00000"/>
                </a:solidFill>
              </a:rPr>
              <a:t>sept heures et trente minutes</a:t>
            </a:r>
          </a:p>
          <a:p>
            <a:endParaRPr lang="fr-FR" sz="2800" dirty="0">
              <a:solidFill>
                <a:srgbClr val="C00000"/>
              </a:solidFill>
            </a:endParaRPr>
          </a:p>
          <a:p>
            <a:r>
              <a:rPr lang="fr-FR" sz="2800">
                <a:solidFill>
                  <a:srgbClr val="C00000"/>
                </a:solidFill>
              </a:rPr>
              <a:t>7 </a:t>
            </a:r>
            <a:r>
              <a:rPr lang="fr-FR" sz="2800" dirty="0">
                <a:solidFill>
                  <a:srgbClr val="C00000"/>
                </a:solidFill>
              </a:rPr>
              <a:t>heures et demie</a:t>
            </a:r>
          </a:p>
        </p:txBody>
      </p:sp>
    </p:spTree>
    <p:extLst>
      <p:ext uri="{BB962C8B-B14F-4D97-AF65-F5344CB8AC3E}">
        <p14:creationId xmlns:p14="http://schemas.microsoft.com/office/powerpoint/2010/main" val="271686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07AC3CE-A16A-36F6-5CF8-15CE7C499B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6" t="8509" r="48138" b="4281"/>
          <a:stretch/>
        </p:blipFill>
        <p:spPr>
          <a:xfrm>
            <a:off x="113068" y="2314897"/>
            <a:ext cx="2696803" cy="345888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3C64A84-1158-A858-32C3-A11A5D93AE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6" t="11203" r="51169"/>
          <a:stretch/>
        </p:blipFill>
        <p:spPr>
          <a:xfrm>
            <a:off x="5502233" y="1625553"/>
            <a:ext cx="3263524" cy="4348022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019D186-2FF6-862C-23F7-A7DA8C184A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436" y="4044340"/>
            <a:ext cx="2567668" cy="269174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4DC4B65-FF94-A287-A9B3-71804948659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8" t="17416" r="11313" b="13264"/>
          <a:stretch/>
        </p:blipFill>
        <p:spPr>
          <a:xfrm>
            <a:off x="2420982" y="674123"/>
            <a:ext cx="2889260" cy="20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FA712BD-F0E8-9CE3-7463-9658AD2080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098" y="1000125"/>
            <a:ext cx="4848225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691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11274BB-3FCF-0E01-CF08-A6A8D191C6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665" y="1266701"/>
            <a:ext cx="4849091" cy="484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331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098" y="1000125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/>
          <p:nvPr/>
        </p:nvCxnSpPr>
        <p:spPr>
          <a:xfrm flipV="1">
            <a:off x="4532416" y="1456706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>
            <a:off x="4532416" y="3429000"/>
            <a:ext cx="154775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707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098" y="1000125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/>
          <p:nvPr/>
        </p:nvCxnSpPr>
        <p:spPr>
          <a:xfrm flipV="1">
            <a:off x="4532416" y="1456706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>
            <a:off x="4532416" y="3429000"/>
            <a:ext cx="0" cy="1388423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393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098" y="1000125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/>
          <p:nvPr/>
        </p:nvCxnSpPr>
        <p:spPr>
          <a:xfrm flipV="1">
            <a:off x="4532416" y="1456706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 flipH="1">
            <a:off x="3325091" y="3429000"/>
            <a:ext cx="1207325" cy="75903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9231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098" y="1000125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/>
          <p:nvPr/>
        </p:nvCxnSpPr>
        <p:spPr>
          <a:xfrm flipV="1">
            <a:off x="4532416" y="1456706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 flipH="1" flipV="1">
            <a:off x="3293423" y="2711532"/>
            <a:ext cx="1238993" cy="717468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4127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098" y="1000125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/>
          <p:nvPr/>
        </p:nvCxnSpPr>
        <p:spPr>
          <a:xfrm flipV="1">
            <a:off x="4532416" y="1456706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 flipV="1">
            <a:off x="4532416" y="2715491"/>
            <a:ext cx="1246909" cy="71350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763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1229</TotalTime>
  <Words>122</Words>
  <Application>Microsoft Office PowerPoint</Application>
  <PresentationFormat>Affichage à l'écran (4:3)</PresentationFormat>
  <Paragraphs>36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L’heure</vt:lpstr>
      <vt:lpstr>L’heure</vt:lpstr>
      <vt:lpstr>L’heure</vt:lpstr>
      <vt:lpstr>L’heure</vt:lpstr>
      <vt:lpstr>L’heure</vt:lpstr>
      <vt:lpstr>L’heure</vt:lpstr>
      <vt:lpstr>L’heure</vt:lpstr>
      <vt:lpstr>L’heure</vt:lpstr>
      <vt:lpstr>Présentation PowerPoint</vt:lpstr>
      <vt:lpstr>L’heure et la demi-heure</vt:lpstr>
      <vt:lpstr>L’heure et la demi-heure</vt:lpstr>
      <vt:lpstr>L’heure et la demi-heure</vt:lpstr>
      <vt:lpstr>L’heure et la demi-heure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40</cp:revision>
  <dcterms:created xsi:type="dcterms:W3CDTF">2023-02-07T14:55:57Z</dcterms:created>
  <dcterms:modified xsi:type="dcterms:W3CDTF">2025-07-20T13:03:41Z</dcterms:modified>
</cp:coreProperties>
</file>